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79862" autoAdjust="0"/>
  </p:normalViewPr>
  <p:slideViewPr>
    <p:cSldViewPr snapToGrid="0">
      <p:cViewPr varScale="1">
        <p:scale>
          <a:sx n="70" d="100"/>
          <a:sy n="70" d="100"/>
        </p:scale>
        <p:origin x="72" y="5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15/12/2013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10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Patrick Siegler, Sebastian Gerstenberg, Christian Dullweber </a:t>
            </a:r>
            <a:r>
              <a:rPr lang="de-DE" dirty="0" err="1" smtClean="0"/>
              <a:t>and</a:t>
            </a:r>
            <a:r>
              <a:rPr lang="de-DE" dirty="0" smtClean="0"/>
              <a:t> Moritz Eyssen</a:t>
            </a:r>
            <a:br>
              <a:rPr lang="de-DE" dirty="0" smtClean="0"/>
            </a:b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7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7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234738" y="6497638"/>
            <a:ext cx="957262" cy="360362"/>
          </a:xfrm>
        </p:spPr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9" y="0"/>
            <a:ext cx="11710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70962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Controllable Ship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Gamepad + Mouse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Collision </a:t>
            </a:r>
            <a:r>
              <a:rPr lang="en-US" dirty="0" smtClean="0"/>
              <a:t>Detection </a:t>
            </a:r>
            <a:endParaRPr lang="en-US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Octree</a:t>
            </a:r>
            <a:r>
              <a:rPr lang="en-US" dirty="0" smtClean="0"/>
              <a:t>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Destruction </a:t>
            </a:r>
            <a:endParaRPr lang="en-US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Split detection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Shooting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Physics </a:t>
            </a:r>
            <a:r>
              <a:rPr lang="en-US" dirty="0" smtClean="0"/>
              <a:t>with </a:t>
            </a:r>
            <a:r>
              <a:rPr lang="en-US" dirty="0" smtClean="0"/>
              <a:t>hooks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Laser, Rockets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First </a:t>
            </a:r>
            <a:r>
              <a:rPr lang="en-US" dirty="0" smtClean="0"/>
              <a:t>models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7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Missing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Stardust </a:t>
            </a:r>
            <a:endParaRPr lang="en-US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Replaced by HUD inertia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Dumb AI </a:t>
            </a:r>
            <a:r>
              <a:rPr lang="en-US" dirty="0" smtClean="0"/>
              <a:t>ships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Performance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initial </a:t>
            </a:r>
            <a:r>
              <a:rPr lang="de-DE" dirty="0" err="1" smtClean="0"/>
              <a:t>milestones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7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AI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Missions</a:t>
            </a:r>
            <a:r>
              <a:rPr lang="de-DE" dirty="0" smtClean="0"/>
              <a:t> 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Gameplay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Beautiful rendering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Menu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GLFW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FMOD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Git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18.12.2013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141</Words>
  <Application>Microsoft Office PowerPoint</Application>
  <PresentationFormat>Breitbild</PresentationFormat>
  <Paragraphs>77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Neo Sans Std</vt:lpstr>
      <vt:lpstr>powerpoint_hpi_cgs_wide</vt:lpstr>
      <vt:lpstr>Voxellancer</vt:lpstr>
      <vt:lpstr>PowerPoint-Präsentation</vt:lpstr>
      <vt:lpstr>PowerPoint-Präsentation</vt:lpstr>
      <vt:lpstr>PowerPoint-Präsentation</vt:lpstr>
      <vt:lpstr>PowerPoint-Präsentation</vt:lpstr>
      <vt:lpstr>Done</vt:lpstr>
      <vt:lpstr>Missing</vt:lpstr>
      <vt:lpstr>Todo</vt:lpstr>
      <vt:lpstr>Libraries &amp; Tools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Wikidata.lib</dc:title>
  <dc:creator>virginia.weidhaas</dc:creator>
  <cp:lastModifiedBy>Christian Dullweber</cp:lastModifiedBy>
  <cp:revision>25</cp:revision>
  <dcterms:created xsi:type="dcterms:W3CDTF">2013-10-30T14:23:30Z</dcterms:created>
  <dcterms:modified xsi:type="dcterms:W3CDTF">2013-12-15T16:50:05Z</dcterms:modified>
</cp:coreProperties>
</file>